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3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B358E-7816-44DF-8A30-101DC07FDE48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C9087-9CB0-4781-95FB-820776F92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4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9087-9CB0-4781-95FB-820776F920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43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C9087-9CB0-4781-95FB-820776F920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95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2888C-D103-769D-A352-FC53E5426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4F7F06-A999-7B44-CA33-6E2FF8A4F1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9B011-C28A-36BD-E8DE-F7C47DD51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5507-5077-48A0-8E6A-74DF2788B718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B6618-6EF9-32FF-93F1-AB0F83B11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B6657-6050-17A8-7ADC-55A05886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27DC7-0012-495C-B74A-587DC3731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54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39C31-47CB-6360-BCF2-C1BFE1D0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FFF61A-B389-3709-BD5F-0CB6B8398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273C-9936-42F0-A088-F8B49DF3F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5507-5077-48A0-8E6A-74DF2788B718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6A117-60BF-2AB0-778B-BE33496DE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4A342-A90C-4E26-B5A6-642E08495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27DC7-0012-495C-B74A-587DC3731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75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EC1891-6838-2891-5899-955203D3E4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55802-2A9C-0235-F211-1A848EC71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7DA37-9DB7-324E-4AF2-B06CB92A9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5507-5077-48A0-8E6A-74DF2788B718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1D0E3-7E1C-6147-235F-436E76C49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1DF63-2B91-8129-0B5D-E7BE104E8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27DC7-0012-495C-B74A-587DC3731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1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C684A-E5B7-162C-D9F9-0EC932DC5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D70AD-9AF8-5ABB-F692-2D67769B1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8C2C6-92DC-4584-19D0-30F0706E7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5507-5077-48A0-8E6A-74DF2788B718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56C3-9438-D22F-0DE4-EB545EE88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EA8DE-630E-36D1-D4D8-1342F018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27DC7-0012-495C-B74A-587DC3731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33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12D5E-6C89-E35C-0F16-39818F545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33EBE-394A-0F56-32B6-A04A1FB3D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EF67A-41DD-4D03-3EEE-9590DD6D2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5507-5077-48A0-8E6A-74DF2788B718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87A59-91F4-7FE8-4F01-5637FA2F9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632FE-594C-E5D2-5ACA-315AB2510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27DC7-0012-495C-B74A-587DC3731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43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9F588-CF9C-38EE-0F39-DAC107A88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7DD83-A911-2FF7-0EE4-6E5D0211E2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A338C-13C6-12C2-CCA8-A8CD6291D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E9A4B2-005F-2851-6CB6-8CAF91095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5507-5077-48A0-8E6A-74DF2788B718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B5D53-3DE9-B11E-8E4B-BB269955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FCA3A-B270-76D6-3CAA-FBCDE7277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27DC7-0012-495C-B74A-587DC3731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5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072DC-FD5A-E8EA-5391-346149795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72C94-B832-3E26-530A-D034AA775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EB61D-6AA6-D8C7-92AA-8F100B2987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AD27F3-0BDF-D0F6-DE82-2590129C77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1E20E-3D6E-70EE-97CC-CCC2C5BF6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783F42-0CAD-4888-10D8-80CEC2733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5507-5077-48A0-8E6A-74DF2788B718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61A38D-3DCB-E7A8-E18A-482E57F25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144034-0B6F-6A79-8F1F-B7C20304A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27DC7-0012-495C-B74A-587DC3731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7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EB1D6-253D-D064-A611-51D5AAA58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DFF88D-176C-5C92-3781-95AD5C2A9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5507-5077-48A0-8E6A-74DF2788B718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A5531-03A6-5859-8D38-DCED60EAC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C88A7-83D9-4EA1-9909-44E31579A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27DC7-0012-495C-B74A-587DC3731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52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8CC729-7F63-A97E-99C7-C8170BDE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5507-5077-48A0-8E6A-74DF2788B718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1F8D8F-7D70-8997-831D-4DE0CC006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9C0D0-6B86-1BC8-EE4F-B5E096E1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27DC7-0012-495C-B74A-587DC3731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9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DBDD0-B3E3-ACEB-37E6-AA06A0D6F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E39AD-DC03-6FFB-E270-DC882CEBC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7B1C6-4830-3805-A5DF-F49CFB341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70204-2FD2-3E72-ACEB-90BAA991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5507-5077-48A0-8E6A-74DF2788B718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602B9-B61B-BEAC-4DCD-4440014AB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0A9CA-99F4-D01B-A0C6-7CA95AEB9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27DC7-0012-495C-B74A-587DC3731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15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11967-E8AD-1234-8ECD-2379287C7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0C4554-3AD1-EF5A-0A41-CE44BE14AB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DA9C6-011E-D8B5-ACF9-8CFB3FA9A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41D1C-C39D-F05B-CF61-7895BA925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5507-5077-48A0-8E6A-74DF2788B718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CF4A1-6AA4-5C5A-F137-217765663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EAE0A-D8FC-E04F-048D-85453D59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27DC7-0012-495C-B74A-587DC3731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D12C75-6C95-CD23-F87F-21961BE82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8B161-5A3C-9C5C-9F3C-9120853E4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32CEF-095A-6253-6CAD-4A46AFEE5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065507-5077-48A0-8E6A-74DF2788B718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D1CA2-E395-95A7-8D99-4B94097BDA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77D8E-CA2B-A865-E1BC-0891A0083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C27DC7-0012-495C-B74A-587DC37314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73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E061E-69D9-2B53-7E2B-76901690F2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000" b="1"/>
              <a:t>BIRCH Algorithm -Balanced Iterative Reducing and Clustering using Hierarchies </a:t>
            </a:r>
            <a:br>
              <a:rPr lang="en-GB" sz="4000" b="1"/>
            </a:br>
            <a:endParaRPr lang="en-US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FCD3B4-5B49-88E7-FE15-F2D403C6B2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01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EF5AC-B4AC-E862-D3D0-6DBF457FE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4C562-3345-83ED-76F3-6788C4726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D683E-FEEF-02AD-556F-FDFD24966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307109"/>
            <a:ext cx="11801475" cy="624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0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985EE-7361-6EF7-5B4F-8CAAF8C7C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CEFCB-04ED-8AF0-933C-A341DE05B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28EF3-2AF3-1E06-F2F0-090F4B484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" y="332399"/>
            <a:ext cx="11734801" cy="619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24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3CFD5-DDC1-82FD-D90B-C5B25110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6C91F-4F1E-B8B4-E17B-6682004C8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0CCE1-1D09-6B67-352C-313A5532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4" y="268975"/>
            <a:ext cx="11963401" cy="632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34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B579-D748-F761-55BC-C6FC9EBB4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BFC786-1FFD-0270-D9B2-7DF200B7C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3900" y="285750"/>
            <a:ext cx="10696575" cy="589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3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C9C19-BD95-6B5B-4078-882D2E39B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53140-995E-3593-4179-59ECC6F32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00638-F073-FAAF-96C7-0270B8E02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52737"/>
            <a:ext cx="11820525" cy="635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9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8C732-D57D-1ED9-1360-B371BABD1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59389-4F37-201B-8842-BFC33DA8C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A0145-4173-F5DC-C8E6-0E88EA5D9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339373"/>
            <a:ext cx="11744326" cy="617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01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20B49-47C0-8497-CE0B-DD7B2DAE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155D0-0263-EF6B-502B-77B5079A0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84C98-3FC4-696C-3DA8-64AED824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30200"/>
            <a:ext cx="11744325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60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ED563-5017-BB55-C762-29CA5DCD4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41BA2-DE2E-FFBB-4635-1CD57036C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D189E-A4D6-464F-6DA6-89CF4081D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35027"/>
            <a:ext cx="11620500" cy="618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50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F4530-FF95-C7FF-7113-F72B11B1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43761-221C-1D9F-31EB-E20E5132A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028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F9DCC-1A72-D023-A8B4-37C60A1FB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384" y="3364357"/>
            <a:ext cx="10515600" cy="1325563"/>
          </a:xfrm>
        </p:spPr>
        <p:txBody>
          <a:bodyPr/>
          <a:lstStyle/>
          <a:p>
            <a:pPr algn="ctr"/>
            <a:r>
              <a:rPr lang="en-GB"/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39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9CC73-5137-3718-8C23-AA977154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871CB-3D01-76E2-2FE7-A71B346AD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C1A5B6-5D0A-C3EC-0ED8-F04ED603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4" y="403917"/>
            <a:ext cx="12011026" cy="605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99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644E-587C-9C04-6CB1-B9210BF6F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3DCC0-35FE-1B7E-EC6F-06A2EB16D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83601-6323-086A-35BE-353FEC222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" y="298112"/>
            <a:ext cx="12001500" cy="62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95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A158A-CEFB-A3C1-E2CC-81C6DFE4B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7A779-3469-6497-355E-9004E53BB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AEEB2-ACD5-5825-7999-C21BAD61D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1100"/>
            <a:ext cx="11887200" cy="63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40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5E144-331E-56B0-BC00-D58A9D982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AE7F1-3155-006D-75DB-678E6FA58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0CE74-849E-BF78-723D-68F6B6C97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302610"/>
            <a:ext cx="11896726" cy="625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5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C28E4-47B8-92B8-413A-A8FDD8DA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7BF77-4A5D-B92F-0791-8BD16EE21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236F33-9580-DB35-9A7B-375FAA565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264664"/>
            <a:ext cx="11953876" cy="632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7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A3987-0514-CFB8-4480-97313343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1F30B-3E59-D682-53B1-2317A1ED0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179C8E-AECA-5FA3-4DEE-AB05E4F4F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4" y="279091"/>
            <a:ext cx="11601451" cy="629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94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2D116-2081-0838-C504-575534175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B514B-16E9-2A8C-8F38-771201C35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16540-0748-71E6-EC6F-E7B89B3D6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4" y="293254"/>
            <a:ext cx="11944351" cy="62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02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8D74-4922-F762-AAE9-53613526B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28310-E22A-54E9-E9AC-71520355A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BBBFC8-C389-741B-8BA5-7148217EC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313883"/>
            <a:ext cx="11772900" cy="623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24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Microsoft Office PowerPoint</Application>
  <PresentationFormat>Widescreen</PresentationFormat>
  <Paragraphs>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BIRCH Algorithm -Balanced Iterative Reducing and Clustering using Hierarchies 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Gautam Kumar</dc:creator>
  <cp:lastModifiedBy>Shresth Kasyap</cp:lastModifiedBy>
  <cp:revision>2</cp:revision>
  <dcterms:created xsi:type="dcterms:W3CDTF">2025-08-12T01:59:28Z</dcterms:created>
  <dcterms:modified xsi:type="dcterms:W3CDTF">2025-09-10T10:03:42Z</dcterms:modified>
</cp:coreProperties>
</file>